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75" r:id="rId7"/>
    <p:sldId id="271" r:id="rId8"/>
    <p:sldId id="260" r:id="rId9"/>
    <p:sldId id="272" r:id="rId10"/>
    <p:sldId id="276" r:id="rId11"/>
    <p:sldId id="273" r:id="rId12"/>
    <p:sldId id="274" r:id="rId13"/>
    <p:sldId id="261" r:id="rId14"/>
    <p:sldId id="262" r:id="rId15"/>
    <p:sldId id="263" r:id="rId16"/>
    <p:sldId id="280" r:id="rId17"/>
    <p:sldId id="264" r:id="rId18"/>
    <p:sldId id="279" r:id="rId19"/>
    <p:sldId id="283" r:id="rId20"/>
    <p:sldId id="281" r:id="rId21"/>
    <p:sldId id="282" r:id="rId22"/>
    <p:sldId id="284" r:id="rId23"/>
    <p:sldId id="285" r:id="rId24"/>
    <p:sldId id="286" r:id="rId25"/>
    <p:sldId id="287" r:id="rId26"/>
    <p:sldId id="266" r:id="rId27"/>
    <p:sldId id="267" r:id="rId28"/>
    <p:sldId id="268" r:id="rId29"/>
    <p:sldId id="269" r:id="rId30"/>
    <p:sldId id="288" r:id="rId31"/>
    <p:sldId id="270" r:id="rId3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33E93F-634D-4A39-9FA1-1F6D798A0BD8}" type="datetimeFigureOut">
              <a:rPr lang="ar-IQ" smtClean="0"/>
              <a:t>27/02/1440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3DDD15-7B73-42EB-9F9A-1410862205B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Conditions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Cough &amp; Common Cold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967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9127" r="34965" b="7077"/>
          <a:stretch/>
        </p:blipFill>
        <p:spPr>
          <a:xfrm>
            <a:off x="971600" y="1141174"/>
            <a:ext cx="2363485" cy="40738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751064" cy="37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tussive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 directly on the cough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depress the cough reflex. Their effectiveness has been investigated in patients with acute and chronic cough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pPr algn="l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1*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codiene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2* dextromethorphan</a:t>
            </a:r>
          </a:p>
          <a:p>
            <a:pPr algn="l" rtl="0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3*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butamirate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citrate</a:t>
            </a:r>
          </a:p>
          <a:p>
            <a:endParaRPr lang="ar-IQ" dirty="0"/>
          </a:p>
          <a:p>
            <a:pPr marL="6858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605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4005064" cy="40050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197870" cy="3312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8704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preparations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Anti- Histamine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been included in cough remedies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decades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Their mechanism of action is thought to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through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anticholinergic-like drying action on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mucous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membranes and not via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histamine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diphenhydramine</a:t>
            </a:r>
          </a:p>
          <a:p>
            <a:pPr algn="l" rtl="0"/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l" rtl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IQ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Cold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/>
                <a:ea typeface="MS Mincho"/>
                <a:cs typeface="Times New Roman"/>
              </a:rPr>
              <a:t>Is a mixture of URT viral infection, self-limited but symptomatic treatment is required. Transmitted primarily by direct contact with the pt. or through air droplets. Caused by rhinovirus (common) or adenovirus.</a:t>
            </a:r>
            <a:endParaRPr lang="en-US" sz="3200" dirty="0">
              <a:latin typeface="Times New Roman"/>
              <a:ea typeface="Times New Roman"/>
            </a:endParaRPr>
          </a:p>
          <a:p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1053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Pt. assessment.: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960440"/>
          </a:xfrm>
        </p:spPr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common cold characterized by gradual onset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mostly, common cold begins with sore throat followed by the other symptoms like sneezing, coughing, congestion, headache, 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medical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conditions similar to common cold in symptoms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l" rtl="0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5" y="980728"/>
            <a:ext cx="7900158" cy="5328592"/>
          </a:xfrm>
        </p:spPr>
      </p:pic>
    </p:spTree>
    <p:extLst>
      <p:ext uri="{BB962C8B-B14F-4D97-AF65-F5344CB8AC3E}">
        <p14:creationId xmlns:p14="http://schemas.microsoft.com/office/powerpoint/2010/main" val="33111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non-pharmacological 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as mentioned in cough treatment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pharmacological</a:t>
            </a:r>
          </a:p>
          <a:p>
            <a:pPr marL="6858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the symptoms of common cold, the choose of medications will combination of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anti-H1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sympathomimetics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analgesic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Sympathomimetics agents</a:t>
            </a:r>
            <a:r>
              <a:rPr lang="en-US" dirty="0" smtClean="0"/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constrict dilated blood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vessels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swollen nasal mucosa, easing congestion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breathing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dosage forms of sympathomimetics</a:t>
            </a:r>
          </a:p>
          <a:p>
            <a:pPr marL="6858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phenylphrine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pseudoephedrine</a:t>
            </a:r>
          </a:p>
          <a:p>
            <a:pPr marL="6858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Topical: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oxymetazoline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xylometazoline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508375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Cough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>
                <a:latin typeface="Times New Roman"/>
                <a:ea typeface="Times New Roman"/>
                <a:cs typeface="Times New Roman"/>
              </a:rPr>
              <a:t>Cough is a reflex action to remove secretions or foreign material from the airways.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majority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of coughs presenting in the pharmacy will be caused by a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viral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upper respiratory tract infections (URTIs).</a:t>
            </a:r>
            <a:endParaRPr lang="en-US" sz="3200" dirty="0">
              <a:latin typeface="Times New Roman"/>
              <a:ea typeface="Times New Roman"/>
            </a:endParaRPr>
          </a:p>
          <a:p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5797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sympathomimetics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Topical drop suitable for DM, H.T patients</a:t>
            </a:r>
          </a:p>
          <a:p>
            <a:pPr marL="6858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awarded about D-D interaction</a:t>
            </a:r>
          </a:p>
          <a:p>
            <a:pPr marL="6858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use, especially for topical</a:t>
            </a:r>
          </a:p>
          <a:p>
            <a:pPr marL="6858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administration, because insomnia may</a:t>
            </a:r>
          </a:p>
          <a:p>
            <a:pPr marL="6858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happened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of patient and select the suitable agent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4" y="764704"/>
            <a:ext cx="6033888" cy="5612491"/>
          </a:xfrm>
        </p:spPr>
      </p:pic>
    </p:spTree>
    <p:extLst>
      <p:ext uri="{BB962C8B-B14F-4D97-AF65-F5344CB8AC3E}">
        <p14:creationId xmlns:p14="http://schemas.microsoft.com/office/powerpoint/2010/main" val="36472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Rhinitis: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nasal 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rhinorrhoea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nasal congestion,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sneezing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itching. The majority of cases that present 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pharmacy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viral infection, colds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allergic rhinitis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to eliminate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Rhinitis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Rhinitis in pregnancy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body insertion in nose</a:t>
            </a:r>
          </a:p>
          <a:p>
            <a:pPr marL="6858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   </a:t>
            </a:r>
            <a:r>
              <a:rPr lang="en-US" dirty="0" smtClean="0"/>
              <a:t>Management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for controlling symptoms is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Especially for allergic rhinitis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Allergen avoidance</a:t>
            </a:r>
          </a:p>
          <a:p>
            <a:pPr algn="l" rtl="0"/>
            <a:r>
              <a:rPr lang="en-US" dirty="0" smtClean="0"/>
              <a:t>Anti-H1, either sedative or non-sedative</a:t>
            </a:r>
          </a:p>
          <a:p>
            <a:pPr algn="l" rtl="0"/>
            <a:r>
              <a:rPr lang="en-US" dirty="0" smtClean="0"/>
              <a:t>Sympathomimetics</a:t>
            </a:r>
          </a:p>
          <a:p>
            <a:pPr algn="l" rtl="0"/>
            <a:r>
              <a:rPr lang="en-US" dirty="0" smtClean="0"/>
              <a:t>Topical corticosteroid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31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Treated with</a:t>
            </a:r>
            <a:endParaRPr lang="ar-IQ" sz="18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2786"/>
            <a:ext cx="3672408" cy="46085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12766"/>
            <a:ext cx="36724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624735" cy="5616624"/>
          </a:xfrm>
        </p:spPr>
      </p:pic>
    </p:spTree>
    <p:extLst>
      <p:ext uri="{BB962C8B-B14F-4D97-AF65-F5344CB8AC3E}">
        <p14:creationId xmlns:p14="http://schemas.microsoft.com/office/powerpoint/2010/main" val="3899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24744"/>
            <a:ext cx="4536504" cy="48965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43924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55 yrs. old male with hypertension, recently has common cold. The best treatment is pseudoephedrine (with combination) product.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Types of cough according to nature:</a:t>
            </a:r>
            <a:endParaRPr lang="en-US" sz="3200" dirty="0">
              <a:latin typeface="Times New Roman"/>
              <a:ea typeface="Times New Roman"/>
            </a:endParaRP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3200" dirty="0">
                <a:latin typeface="Times New Roman"/>
                <a:cs typeface="Times New Roman"/>
              </a:rPr>
              <a:t>Productive(wet or chesty); here ask about the color</a:t>
            </a:r>
            <a:endParaRPr lang="en-US" sz="3200" dirty="0"/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3200" dirty="0">
                <a:latin typeface="Times New Roman"/>
                <a:cs typeface="Times New Roman"/>
              </a:rPr>
              <a:t>Non-productive (dry or tight).</a:t>
            </a:r>
            <a:endParaRPr lang="en-US" sz="32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39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 smtClean="0"/>
              <a:t>Drug-drug interaction between sympathomimetics and beta blocker, TCA, MAO-I</a:t>
            </a: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23598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Female on ACE-I drug, suffered from dry cough. The best treatment is dextromethorphan tab 1*3 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spcAft>
                <a:spcPts val="0"/>
              </a:spcAft>
            </a:pPr>
            <a:r>
              <a:rPr lang="en-US" sz="3200" dirty="0">
                <a:latin typeface="Times New Roman"/>
                <a:ea typeface="MS Mincho"/>
                <a:cs typeface="Times New Roman"/>
              </a:rPr>
              <a:t>Types of cough according to duration:</a:t>
            </a:r>
            <a:endParaRPr lang="en-US" sz="3200" dirty="0">
              <a:latin typeface="Times New Roman"/>
              <a:ea typeface="Times New Roman"/>
            </a:endParaRP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3200" dirty="0">
                <a:latin typeface="Times New Roman"/>
                <a:ea typeface="MS Mincho"/>
                <a:cs typeface="Times New Roman"/>
              </a:rPr>
              <a:t>Acute; which lasts &lt; 3wks, mostly due to URT infection</a:t>
            </a:r>
            <a:endParaRPr lang="en-US" sz="3200" dirty="0"/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3200" dirty="0">
                <a:latin typeface="Times New Roman"/>
                <a:ea typeface="MS Mincho"/>
                <a:cs typeface="Times New Roman"/>
              </a:rPr>
              <a:t>Sub acute; between 3-8wks, which occurs after infection due to bronchial hyper-responsiveness</a:t>
            </a:r>
            <a:endParaRPr lang="en-US" sz="3200" dirty="0"/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3200" dirty="0">
                <a:latin typeface="Times New Roman"/>
                <a:ea typeface="MS Mincho"/>
                <a:cs typeface="Times New Roman"/>
              </a:rPr>
              <a:t>Chronic; which lasts &gt; 8wks</a:t>
            </a:r>
            <a:endParaRPr lang="en-US" sz="3200" dirty="0"/>
          </a:p>
          <a:p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372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/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Patient assessment of cough </a:t>
            </a:r>
            <a:r>
              <a:rPr lang="en-US" dirty="0">
                <a:latin typeface="Times New Roman"/>
                <a:ea typeface="Times New Roman"/>
              </a:rPr>
              <a:t/>
            </a:r>
            <a:br>
              <a:rPr lang="en-US" dirty="0">
                <a:latin typeface="Times New Roman"/>
                <a:ea typeface="Times New Roman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Duration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Nature of Cough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Ass. Symptoms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4.Drug induced cough.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5.Conditions induced cough</a:t>
            </a:r>
          </a:p>
        </p:txBody>
      </p:sp>
    </p:spTree>
    <p:extLst>
      <p:ext uri="{BB962C8B-B14F-4D97-AF65-F5344CB8AC3E}">
        <p14:creationId xmlns:p14="http://schemas.microsoft.com/office/powerpoint/2010/main" val="16492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REFER PATIENTS WITH COUGH?</a:t>
            </a:r>
            <a:endParaRPr lang="ar-IQ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49694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Non-pharmacological treatment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Drink warm water &gt; 2L/day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Steam inhalation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Lozenges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compose of eucalyptus, mint, soothing agents)</a:t>
            </a:r>
          </a:p>
        </p:txBody>
      </p:sp>
    </p:spTree>
    <p:extLst>
      <p:ext uri="{BB962C8B-B14F-4D97-AF65-F5344CB8AC3E}">
        <p14:creationId xmlns:p14="http://schemas.microsoft.com/office/powerpoint/2010/main" val="17869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2. Pharmacological treatments: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Expecturants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guaifenesin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guaicolate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ammonium salts. Used for productive (chesty) cough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8286120</TotalTime>
  <Words>593</Words>
  <Application>Microsoft Office PowerPoint</Application>
  <PresentationFormat>On-screen Show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Respiratory Conditions</vt:lpstr>
      <vt:lpstr>Cough</vt:lpstr>
      <vt:lpstr>PowerPoint Presentation</vt:lpstr>
      <vt:lpstr>PowerPoint Presentation</vt:lpstr>
      <vt:lpstr>Patient assessment of cough  </vt:lpstr>
      <vt:lpstr>PowerPoint Presentation</vt:lpstr>
      <vt:lpstr>PowerPoint Presentation</vt:lpstr>
      <vt:lpstr>Managements</vt:lpstr>
      <vt:lpstr>PowerPoint Presentation</vt:lpstr>
      <vt:lpstr>PowerPoint Presentation</vt:lpstr>
      <vt:lpstr>PowerPoint Presentation</vt:lpstr>
      <vt:lpstr>PowerPoint Presentation</vt:lpstr>
      <vt:lpstr>Additional preparations</vt:lpstr>
      <vt:lpstr>Common Cold</vt:lpstr>
      <vt:lpstr>Pt. assessment.:</vt:lpstr>
      <vt:lpstr>PowerPoint Presentation</vt:lpstr>
      <vt:lpstr>Managements</vt:lpstr>
      <vt:lpstr>PowerPoint Presentation</vt:lpstr>
      <vt:lpstr>PowerPoint Presentation</vt:lpstr>
      <vt:lpstr>Properties of sympathomimetics</vt:lpstr>
      <vt:lpstr>PowerPoint Presentation</vt:lpstr>
      <vt:lpstr>Rhinitis: </vt:lpstr>
      <vt:lpstr>Conditions to eliminate</vt:lpstr>
      <vt:lpstr>   Management </vt:lpstr>
      <vt:lpstr>PowerPoint Presentation</vt:lpstr>
      <vt:lpstr>Treated with</vt:lpstr>
      <vt:lpstr>PowerPoint Presentation</vt:lpstr>
      <vt:lpstr>for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Conditions</dc:title>
  <dc:creator>Naruto</dc:creator>
  <cp:lastModifiedBy>hp</cp:lastModifiedBy>
  <cp:revision>27</cp:revision>
  <dcterms:created xsi:type="dcterms:W3CDTF">2001-01-07T16:40:48Z</dcterms:created>
  <dcterms:modified xsi:type="dcterms:W3CDTF">2018-11-06T07:12:12Z</dcterms:modified>
</cp:coreProperties>
</file>